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N768dtjHwokGf+Do3wY/zfa/u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연 남" userId="0dd0d377f596582a" providerId="LiveId" clId="{4EFB7B79-72C8-4FE8-B21A-A56D5066F16F}"/>
    <pc:docChg chg="undo custSel modSld">
      <pc:chgData name="주연 남" userId="0dd0d377f596582a" providerId="LiveId" clId="{4EFB7B79-72C8-4FE8-B21A-A56D5066F16F}" dt="2022-12-05T08:47:27.940" v="36" actId="478"/>
      <pc:docMkLst>
        <pc:docMk/>
      </pc:docMkLst>
      <pc:sldChg chg="addSp delSp mod">
        <pc:chgData name="주연 남" userId="0dd0d377f596582a" providerId="LiveId" clId="{4EFB7B79-72C8-4FE8-B21A-A56D5066F16F}" dt="2022-12-05T08:45:42.521" v="13" actId="21"/>
        <pc:sldMkLst>
          <pc:docMk/>
          <pc:sldMk cId="0" sldId="258"/>
        </pc:sldMkLst>
        <pc:spChg chg="add del">
          <ac:chgData name="주연 남" userId="0dd0d377f596582a" providerId="LiveId" clId="{4EFB7B79-72C8-4FE8-B21A-A56D5066F16F}" dt="2022-12-05T08:45:42.521" v="13" actId="21"/>
          <ac:spMkLst>
            <pc:docMk/>
            <pc:sldMk cId="0" sldId="258"/>
            <ac:spMk id="107" creationId="{00000000-0000-0000-0000-000000000000}"/>
          </ac:spMkLst>
        </pc:spChg>
        <pc:spChg chg="add del">
          <ac:chgData name="주연 남" userId="0dd0d377f596582a" providerId="LiveId" clId="{4EFB7B79-72C8-4FE8-B21A-A56D5066F16F}" dt="2022-12-05T08:45:42.521" v="13" actId="21"/>
          <ac:spMkLst>
            <pc:docMk/>
            <pc:sldMk cId="0" sldId="258"/>
            <ac:spMk id="108" creationId="{00000000-0000-0000-0000-000000000000}"/>
          </ac:spMkLst>
        </pc:spChg>
        <pc:spChg chg="add del">
          <ac:chgData name="주연 남" userId="0dd0d377f596582a" providerId="LiveId" clId="{4EFB7B79-72C8-4FE8-B21A-A56D5066F16F}" dt="2022-12-05T08:45:42.521" v="13" actId="21"/>
          <ac:spMkLst>
            <pc:docMk/>
            <pc:sldMk cId="0" sldId="258"/>
            <ac:spMk id="109" creationId="{00000000-0000-0000-0000-000000000000}"/>
          </ac:spMkLst>
        </pc:spChg>
        <pc:spChg chg="add del">
          <ac:chgData name="주연 남" userId="0dd0d377f596582a" providerId="LiveId" clId="{4EFB7B79-72C8-4FE8-B21A-A56D5066F16F}" dt="2022-12-05T08:45:42.521" v="13" actId="21"/>
          <ac:spMkLst>
            <pc:docMk/>
            <pc:sldMk cId="0" sldId="258"/>
            <ac:spMk id="110" creationId="{00000000-0000-0000-0000-000000000000}"/>
          </ac:spMkLst>
        </pc:spChg>
        <pc:spChg chg="add del">
          <ac:chgData name="주연 남" userId="0dd0d377f596582a" providerId="LiveId" clId="{4EFB7B79-72C8-4FE8-B21A-A56D5066F16F}" dt="2022-12-05T08:45:42.521" v="13" actId="21"/>
          <ac:spMkLst>
            <pc:docMk/>
            <pc:sldMk cId="0" sldId="258"/>
            <ac:spMk id="111" creationId="{00000000-0000-0000-0000-000000000000}"/>
          </ac:spMkLst>
        </pc:spChg>
        <pc:spChg chg="add del">
          <ac:chgData name="주연 남" userId="0dd0d377f596582a" providerId="LiveId" clId="{4EFB7B79-72C8-4FE8-B21A-A56D5066F16F}" dt="2022-12-05T08:45:42.521" v="13" actId="21"/>
          <ac:spMkLst>
            <pc:docMk/>
            <pc:sldMk cId="0" sldId="258"/>
            <ac:spMk id="112" creationId="{00000000-0000-0000-0000-000000000000}"/>
          </ac:spMkLst>
        </pc:spChg>
        <pc:spChg chg="add del">
          <ac:chgData name="주연 남" userId="0dd0d377f596582a" providerId="LiveId" clId="{4EFB7B79-72C8-4FE8-B21A-A56D5066F16F}" dt="2022-12-05T08:45:42.521" v="13" actId="21"/>
          <ac:spMkLst>
            <pc:docMk/>
            <pc:sldMk cId="0" sldId="258"/>
            <ac:spMk id="113" creationId="{00000000-0000-0000-0000-000000000000}"/>
          </ac:spMkLst>
        </pc:spChg>
        <pc:spChg chg="add del">
          <ac:chgData name="주연 남" userId="0dd0d377f596582a" providerId="LiveId" clId="{4EFB7B79-72C8-4FE8-B21A-A56D5066F16F}" dt="2022-12-05T08:45:42.521" v="13" actId="21"/>
          <ac:spMkLst>
            <pc:docMk/>
            <pc:sldMk cId="0" sldId="258"/>
            <ac:spMk id="114" creationId="{00000000-0000-0000-0000-000000000000}"/>
          </ac:spMkLst>
        </pc:spChg>
        <pc:picChg chg="add del">
          <ac:chgData name="주연 남" userId="0dd0d377f596582a" providerId="LiveId" clId="{4EFB7B79-72C8-4FE8-B21A-A56D5066F16F}" dt="2022-12-05T08:45:42.521" v="13" actId="21"/>
          <ac:picMkLst>
            <pc:docMk/>
            <pc:sldMk cId="0" sldId="258"/>
            <ac:picMk id="99" creationId="{00000000-0000-0000-0000-000000000000}"/>
          </ac:picMkLst>
        </pc:picChg>
        <pc:picChg chg="add del">
          <ac:chgData name="주연 남" userId="0dd0d377f596582a" providerId="LiveId" clId="{4EFB7B79-72C8-4FE8-B21A-A56D5066F16F}" dt="2022-12-05T08:45:42.521" v="13" actId="21"/>
          <ac:picMkLst>
            <pc:docMk/>
            <pc:sldMk cId="0" sldId="258"/>
            <ac:picMk id="100" creationId="{00000000-0000-0000-0000-000000000000}"/>
          </ac:picMkLst>
        </pc:picChg>
        <pc:picChg chg="add del">
          <ac:chgData name="주연 남" userId="0dd0d377f596582a" providerId="LiveId" clId="{4EFB7B79-72C8-4FE8-B21A-A56D5066F16F}" dt="2022-12-05T08:45:42.521" v="13" actId="21"/>
          <ac:picMkLst>
            <pc:docMk/>
            <pc:sldMk cId="0" sldId="258"/>
            <ac:picMk id="103" creationId="{00000000-0000-0000-0000-000000000000}"/>
          </ac:picMkLst>
        </pc:picChg>
        <pc:picChg chg="add del">
          <ac:chgData name="주연 남" userId="0dd0d377f596582a" providerId="LiveId" clId="{4EFB7B79-72C8-4FE8-B21A-A56D5066F16F}" dt="2022-12-05T08:45:42.521" v="13" actId="21"/>
          <ac:picMkLst>
            <pc:docMk/>
            <pc:sldMk cId="0" sldId="258"/>
            <ac:picMk id="104" creationId="{00000000-0000-0000-0000-000000000000}"/>
          </ac:picMkLst>
        </pc:picChg>
        <pc:picChg chg="add del">
          <ac:chgData name="주연 남" userId="0dd0d377f596582a" providerId="LiveId" clId="{4EFB7B79-72C8-4FE8-B21A-A56D5066F16F}" dt="2022-12-05T08:45:42.521" v="13" actId="21"/>
          <ac:picMkLst>
            <pc:docMk/>
            <pc:sldMk cId="0" sldId="258"/>
            <ac:picMk id="105" creationId="{00000000-0000-0000-0000-000000000000}"/>
          </ac:picMkLst>
        </pc:picChg>
      </pc:sldChg>
      <pc:sldChg chg="addSp delSp modSp mod modNotes">
        <pc:chgData name="주연 남" userId="0dd0d377f596582a" providerId="LiveId" clId="{4EFB7B79-72C8-4FE8-B21A-A56D5066F16F}" dt="2022-12-05T08:47:27.940" v="36" actId="478"/>
        <pc:sldMkLst>
          <pc:docMk/>
          <pc:sldMk cId="0" sldId="262"/>
        </pc:sldMkLst>
        <pc:spChg chg="add del mod">
          <ac:chgData name="주연 남" userId="0dd0d377f596582a" providerId="LiveId" clId="{4EFB7B79-72C8-4FE8-B21A-A56D5066F16F}" dt="2022-12-05T08:45:10.646" v="6" actId="767"/>
          <ac:spMkLst>
            <pc:docMk/>
            <pc:sldMk cId="0" sldId="262"/>
            <ac:spMk id="2" creationId="{BD15A482-DA2B-6B09-4813-149DF761104B}"/>
          </ac:spMkLst>
        </pc:spChg>
        <pc:spChg chg="add mod">
          <ac:chgData name="주연 남" userId="0dd0d377f596582a" providerId="LiveId" clId="{4EFB7B79-72C8-4FE8-B21A-A56D5066F16F}" dt="2022-12-05T08:46:16.647" v="16" actId="1076"/>
          <ac:spMkLst>
            <pc:docMk/>
            <pc:sldMk cId="0" sldId="262"/>
            <ac:spMk id="5" creationId="{7585A9FC-3C70-295A-6F84-DC0CE87D2F0A}"/>
          </ac:spMkLst>
        </pc:spChg>
        <pc:spChg chg="add del mod">
          <ac:chgData name="주연 남" userId="0dd0d377f596582a" providerId="LiveId" clId="{4EFB7B79-72C8-4FE8-B21A-A56D5066F16F}" dt="2022-12-05T08:46:21.207" v="18" actId="478"/>
          <ac:spMkLst>
            <pc:docMk/>
            <pc:sldMk cId="0" sldId="262"/>
            <ac:spMk id="6" creationId="{8F93B920-F68D-57CB-B51D-0DE2FC0B6A95}"/>
          </ac:spMkLst>
        </pc:spChg>
        <pc:spChg chg="add mod">
          <ac:chgData name="주연 남" userId="0dd0d377f596582a" providerId="LiveId" clId="{4EFB7B79-72C8-4FE8-B21A-A56D5066F16F}" dt="2022-12-05T08:46:35.306" v="23" actId="1076"/>
          <ac:spMkLst>
            <pc:docMk/>
            <pc:sldMk cId="0" sldId="262"/>
            <ac:spMk id="7" creationId="{888FB3F8-6E8D-19C6-B37A-7D59EF78865D}"/>
          </ac:spMkLst>
        </pc:spChg>
        <pc:spChg chg="add del mod">
          <ac:chgData name="주연 남" userId="0dd0d377f596582a" providerId="LiveId" clId="{4EFB7B79-72C8-4FE8-B21A-A56D5066F16F}" dt="2022-12-05T08:47:25.521" v="35" actId="478"/>
          <ac:spMkLst>
            <pc:docMk/>
            <pc:sldMk cId="0" sldId="262"/>
            <ac:spMk id="8" creationId="{2C85B2E6-A6E2-F998-3DB3-D70F14934775}"/>
          </ac:spMkLst>
        </pc:spChg>
        <pc:spChg chg="add mod">
          <ac:chgData name="주연 남" userId="0dd0d377f596582a" providerId="LiveId" clId="{4EFB7B79-72C8-4FE8-B21A-A56D5066F16F}" dt="2022-12-05T08:47:05.352" v="30" actId="1076"/>
          <ac:spMkLst>
            <pc:docMk/>
            <pc:sldMk cId="0" sldId="262"/>
            <ac:spMk id="9" creationId="{4D71FDC5-D394-ABFA-1613-001DFE0745FB}"/>
          </ac:spMkLst>
        </pc:spChg>
        <pc:spChg chg="add mod">
          <ac:chgData name="주연 남" userId="0dd0d377f596582a" providerId="LiveId" clId="{4EFB7B79-72C8-4FE8-B21A-A56D5066F16F}" dt="2022-12-05T08:46:52.795" v="27" actId="1076"/>
          <ac:spMkLst>
            <pc:docMk/>
            <pc:sldMk cId="0" sldId="262"/>
            <ac:spMk id="10" creationId="{BCFA6603-2124-CACD-4BED-B8238A202CD2}"/>
          </ac:spMkLst>
        </pc:spChg>
        <pc:spChg chg="add del mod">
          <ac:chgData name="주연 남" userId="0dd0d377f596582a" providerId="LiveId" clId="{4EFB7B79-72C8-4FE8-B21A-A56D5066F16F}" dt="2022-12-05T08:47:27.940" v="36" actId="478"/>
          <ac:spMkLst>
            <pc:docMk/>
            <pc:sldMk cId="0" sldId="262"/>
            <ac:spMk id="11" creationId="{278B578A-A5F6-8CCD-F0F6-B246E2D014B1}"/>
          </ac:spMkLst>
        </pc:spChg>
        <pc:spChg chg="add mod">
          <ac:chgData name="주연 남" userId="0dd0d377f596582a" providerId="LiveId" clId="{4EFB7B79-72C8-4FE8-B21A-A56D5066F16F}" dt="2022-12-05T08:47:22.294" v="34" actId="1076"/>
          <ac:spMkLst>
            <pc:docMk/>
            <pc:sldMk cId="0" sldId="262"/>
            <ac:spMk id="12" creationId="{6B5990D8-8ED5-DEB8-3231-F407C0E3EAAE}"/>
          </ac:spMkLst>
        </pc:spChg>
        <pc:picChg chg="add del">
          <ac:chgData name="주연 남" userId="0dd0d377f596582a" providerId="LiveId" clId="{4EFB7B79-72C8-4FE8-B21A-A56D5066F16F}" dt="2022-12-05T08:45:22.817" v="11" actId="22"/>
          <ac:picMkLst>
            <pc:docMk/>
            <pc:sldMk cId="0" sldId="262"/>
            <ac:picMk id="4" creationId="{2113EB78-8590-E307-CBD0-1B8953737A9A}"/>
          </ac:picMkLst>
        </pc:picChg>
        <pc:picChg chg="mod">
          <ac:chgData name="주연 남" userId="0dd0d377f596582a" providerId="LiveId" clId="{4EFB7B79-72C8-4FE8-B21A-A56D5066F16F}" dt="2022-12-05T08:45:22.193" v="10" actId="1076"/>
          <ac:picMkLst>
            <pc:docMk/>
            <pc:sldMk cId="0" sldId="262"/>
            <ac:picMk id="157" creationId="{00000000-0000-0000-0000-000000000000}"/>
          </ac:picMkLst>
        </pc:picChg>
        <pc:picChg chg="mod">
          <ac:chgData name="주연 남" userId="0dd0d377f596582a" providerId="LiveId" clId="{4EFB7B79-72C8-4FE8-B21A-A56D5066F16F}" dt="2022-12-05T08:46:31.790" v="22" actId="1076"/>
          <ac:picMkLst>
            <pc:docMk/>
            <pc:sldMk cId="0" sldId="262"/>
            <ac:picMk id="158" creationId="{00000000-0000-0000-0000-000000000000}"/>
          </ac:picMkLst>
        </pc:picChg>
        <pc:picChg chg="mod">
          <ac:chgData name="주연 남" userId="0dd0d377f596582a" providerId="LiveId" clId="{4EFB7B79-72C8-4FE8-B21A-A56D5066F16F}" dt="2022-12-05T08:46:47.779" v="26" actId="1076"/>
          <ac:picMkLst>
            <pc:docMk/>
            <pc:sldMk cId="0" sldId="262"/>
            <ac:picMk id="159" creationId="{00000000-0000-0000-0000-000000000000}"/>
          </ac:picMkLst>
        </pc:picChg>
        <pc:picChg chg="mod">
          <ac:chgData name="주연 남" userId="0dd0d377f596582a" providerId="LiveId" clId="{4EFB7B79-72C8-4FE8-B21A-A56D5066F16F}" dt="2022-12-05T08:47:12.737" v="31" actId="1076"/>
          <ac:picMkLst>
            <pc:docMk/>
            <pc:sldMk cId="0" sldId="262"/>
            <ac:picMk id="160" creationId="{00000000-0000-0000-0000-000000000000}"/>
          </ac:picMkLst>
        </pc:picChg>
        <pc:picChg chg="mod">
          <ac:chgData name="주연 남" userId="0dd0d377f596582a" providerId="LiveId" clId="{4EFB7B79-72C8-4FE8-B21A-A56D5066F16F}" dt="2022-12-05T08:47:16.320" v="33" actId="14100"/>
          <ac:picMkLst>
            <pc:docMk/>
            <pc:sldMk cId="0" sldId="262"/>
            <ac:picMk id="161" creationId="{00000000-0000-0000-0000-000000000000}"/>
          </ac:picMkLst>
        </pc:picChg>
      </pc:sldChg>
      <pc:sldChg chg="modSp mod">
        <pc:chgData name="주연 남" userId="0dd0d377f596582a" providerId="LiveId" clId="{4EFB7B79-72C8-4FE8-B21A-A56D5066F16F}" dt="2022-12-05T08:45:10.686" v="7" actId="27636"/>
        <pc:sldMkLst>
          <pc:docMk/>
          <pc:sldMk cId="0" sldId="274"/>
        </pc:sldMkLst>
        <pc:spChg chg="mod">
          <ac:chgData name="주연 남" userId="0dd0d377f596582a" providerId="LiveId" clId="{4EFB7B79-72C8-4FE8-B21A-A56D5066F16F}" dt="2022-12-05T08:45:10.686" v="7" actId="27636"/>
          <ac:spMkLst>
            <pc:docMk/>
            <pc:sldMk cId="0" sldId="274"/>
            <ac:spMk id="27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31ed52ad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931ed52ad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335eb710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9335eb710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93924a6bc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93924a6bc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335eb710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9335eb710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93924a6bcf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93924a6bcf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31ed52ad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31ed52ad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335eb71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335eb71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KR"/>
              <a:t>KM-Project Presentation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800"/>
              <a:buNone/>
            </a:pPr>
            <a:r>
              <a:rPr lang="en-KR" sz="2800">
                <a:solidFill>
                  <a:srgbClr val="AEABAB"/>
                </a:solidFill>
              </a:rPr>
              <a:t>Juyee Myeong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800"/>
              <a:buNone/>
            </a:pPr>
            <a:r>
              <a:rPr lang="en-KR" sz="2800">
                <a:solidFill>
                  <a:srgbClr val="AEABAB"/>
                </a:solidFill>
              </a:rPr>
              <a:t>Juyeon Nam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KR"/>
              <a:t>4-1. Simple Queries - 1, 2</a:t>
            </a:r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38" y="2331363"/>
            <a:ext cx="87915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50" y="3760126"/>
            <a:ext cx="10993924" cy="13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8368200" y="2379525"/>
            <a:ext cx="3823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9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Find the neighbor of SpongeBob</a:t>
            </a:r>
            <a:endParaRPr sz="19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8430550" y="3679700"/>
            <a:ext cx="3823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9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Who likes Krabby Patty?</a:t>
            </a:r>
            <a:endParaRPr sz="19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547250" y="1573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KR"/>
              <a:t>4.1 Simple Queries - 3</a:t>
            </a:r>
            <a:endParaRPr/>
          </a:p>
        </p:txBody>
      </p:sp>
      <p:pic>
        <p:nvPicPr>
          <p:cNvPr id="206" name="Google Shape;20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925" y="1329025"/>
            <a:ext cx="7618825" cy="530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/>
          <p:nvPr/>
        </p:nvSpPr>
        <p:spPr>
          <a:xfrm>
            <a:off x="8503250" y="2535375"/>
            <a:ext cx="3439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20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Who has family?</a:t>
            </a:r>
            <a:endParaRPr sz="20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931ed52ad3_0_79"/>
          <p:cNvSpPr txBox="1">
            <a:spLocks noGrp="1"/>
          </p:cNvSpPr>
          <p:nvPr>
            <p:ph type="title"/>
          </p:nvPr>
        </p:nvSpPr>
        <p:spPr>
          <a:xfrm>
            <a:off x="339450" y="6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33020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•"/>
            </a:pPr>
            <a:r>
              <a:rPr lang="en-KR"/>
              <a:t>4.1 Simple queries - 4</a:t>
            </a:r>
            <a:endParaRPr/>
          </a:p>
        </p:txBody>
      </p:sp>
      <p:sp>
        <p:nvSpPr>
          <p:cNvPr id="213" name="Google Shape;213;g1931ed52ad3_0_79"/>
          <p:cNvSpPr txBox="1">
            <a:spLocks noGrp="1"/>
          </p:cNvSpPr>
          <p:nvPr>
            <p:ph type="body" idx="1"/>
          </p:nvPr>
        </p:nvSpPr>
        <p:spPr>
          <a:xfrm>
            <a:off x="786250" y="18152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g1931ed52ad3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150" y="1164850"/>
            <a:ext cx="7589124" cy="4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931ed52ad3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150" y="5933200"/>
            <a:ext cx="6774250" cy="7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931ed52ad3_0_79"/>
          <p:cNvSpPr txBox="1"/>
          <p:nvPr/>
        </p:nvSpPr>
        <p:spPr>
          <a:xfrm>
            <a:off x="8274650" y="2535375"/>
            <a:ext cx="3439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20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Who employs the friend of Patrick?</a:t>
            </a:r>
            <a:endParaRPr sz="20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title"/>
          </p:nvPr>
        </p:nvSpPr>
        <p:spPr>
          <a:xfrm>
            <a:off x="35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KR"/>
              <a:t>4.2 Intermediate queries - 1</a:t>
            </a:r>
            <a:endParaRPr/>
          </a:p>
        </p:txBody>
      </p:sp>
      <p:pic>
        <p:nvPicPr>
          <p:cNvPr id="222" name="Google Shape;22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00" y="1094288"/>
            <a:ext cx="11337127" cy="486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200" y="5956800"/>
            <a:ext cx="9913799" cy="8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 txBox="1"/>
          <p:nvPr/>
        </p:nvSpPr>
        <p:spPr>
          <a:xfrm>
            <a:off x="6760625" y="4797925"/>
            <a:ext cx="4934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20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Which fish thinks  of itself as a famous fish  in  VIKINI city?</a:t>
            </a:r>
            <a:endParaRPr sz="20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20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(Find the fish which has friends 0.7 times or more the number of SpongeBob's friends)</a:t>
            </a:r>
            <a:endParaRPr sz="2000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5161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/>
              <a:t>4.2 Intermediate queries - 2</a:t>
            </a:r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 txBox="1"/>
          <p:nvPr/>
        </p:nvSpPr>
        <p:spPr>
          <a:xfrm>
            <a:off x="7113175" y="2334325"/>
            <a:ext cx="4047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20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Which character has negative personality?</a:t>
            </a:r>
            <a:endParaRPr sz="2000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50" y="3054125"/>
            <a:ext cx="11111975" cy="11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>
            <a:spLocks noGrp="1"/>
          </p:cNvSpPr>
          <p:nvPr>
            <p:ph type="title"/>
          </p:nvPr>
        </p:nvSpPr>
        <p:spPr>
          <a:xfrm>
            <a:off x="422575" y="12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/>
              <a:t>4.3 Advanced queries - 1(1)</a:t>
            </a:r>
            <a:endParaRPr/>
          </a:p>
        </p:txBody>
      </p:sp>
      <p:sp>
        <p:nvSpPr>
          <p:cNvPr id="238" name="Google Shape;23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0" y="1667600"/>
            <a:ext cx="8077083" cy="46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6"/>
          <p:cNvSpPr txBox="1"/>
          <p:nvPr/>
        </p:nvSpPr>
        <p:spPr>
          <a:xfrm>
            <a:off x="6539400" y="3155675"/>
            <a:ext cx="565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KR" sz="2000">
                <a:solidFill>
                  <a:srgbClr val="9900FF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Mr.Krab is trying to hire an employee.</a:t>
            </a:r>
            <a:endParaRPr sz="2000">
              <a:solidFill>
                <a:srgbClr val="9900FF"/>
              </a:solidFill>
              <a:highlight>
                <a:srgbClr val="FDFDF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2000">
                <a:solidFill>
                  <a:srgbClr val="9900FF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First, he considers firing if the desired wage of the applicant exceeds $3000.</a:t>
            </a:r>
            <a:endParaRPr sz="20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9335eb7107_0_53"/>
          <p:cNvSpPr txBox="1">
            <a:spLocks noGrp="1"/>
          </p:cNvSpPr>
          <p:nvPr>
            <p:ph type="title"/>
          </p:nvPr>
        </p:nvSpPr>
        <p:spPr>
          <a:xfrm>
            <a:off x="329050" y="533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KR"/>
              <a:t>4.3 Advanced queries - 1(2)</a:t>
            </a:r>
            <a:endParaRPr/>
          </a:p>
        </p:txBody>
      </p:sp>
      <p:sp>
        <p:nvSpPr>
          <p:cNvPr id="246" name="Google Shape;246;g19335eb7107_0_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g19335eb7107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00" y="3582400"/>
            <a:ext cx="10004624" cy="30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9335eb7107_0_53"/>
          <p:cNvPicPr preferRelativeResize="0"/>
          <p:nvPr/>
        </p:nvPicPr>
        <p:blipFill rotWithShape="1">
          <a:blip r:embed="rId4">
            <a:alphaModFix/>
          </a:blip>
          <a:srcRect b="45820"/>
          <a:stretch/>
        </p:blipFill>
        <p:spPr>
          <a:xfrm>
            <a:off x="182000" y="1277775"/>
            <a:ext cx="11562226" cy="23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9335eb7107_0_53"/>
          <p:cNvSpPr txBox="1"/>
          <p:nvPr/>
        </p:nvSpPr>
        <p:spPr>
          <a:xfrm>
            <a:off x="6473625" y="2166400"/>
            <a:ext cx="5637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KR" sz="2000">
                <a:solidFill>
                  <a:srgbClr val="9900FF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Sandy applied again after contracting wage negotiation with Mr.Krab.</a:t>
            </a:r>
            <a:endParaRPr sz="2000">
              <a:solidFill>
                <a:srgbClr val="9900FF"/>
              </a:solidFill>
              <a:highlight>
                <a:srgbClr val="FDFDF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KR" sz="2000">
                <a:solidFill>
                  <a:srgbClr val="9900FF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Mr. Krab wants to hire positive, neat, not curious, friendly, and not dumb applicant.</a:t>
            </a:r>
            <a:endParaRPr sz="2000">
              <a:solidFill>
                <a:srgbClr val="9900FF"/>
              </a:solidFill>
              <a:highlight>
                <a:srgbClr val="FDFDFD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2000">
                <a:solidFill>
                  <a:srgbClr val="9900FF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If more than four conditions are met, it will be hired.</a:t>
            </a:r>
            <a:endParaRPr sz="20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93924a6bcf_1_15"/>
          <p:cNvSpPr txBox="1">
            <a:spLocks noGrp="1"/>
          </p:cNvSpPr>
          <p:nvPr>
            <p:ph type="title"/>
          </p:nvPr>
        </p:nvSpPr>
        <p:spPr>
          <a:xfrm>
            <a:off x="329050" y="533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KR"/>
              <a:t>4.3 Advanced queries - 1(2)</a:t>
            </a:r>
            <a:endParaRPr/>
          </a:p>
        </p:txBody>
      </p:sp>
      <p:sp>
        <p:nvSpPr>
          <p:cNvPr id="255" name="Google Shape;255;g193924a6bcf_1_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g193924a6bcf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3" y="1932588"/>
            <a:ext cx="10971574" cy="413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9335eb7107_0_10"/>
          <p:cNvSpPr txBox="1">
            <a:spLocks noGrp="1"/>
          </p:cNvSpPr>
          <p:nvPr>
            <p:ph type="title"/>
          </p:nvPr>
        </p:nvSpPr>
        <p:spPr>
          <a:xfrm>
            <a:off x="422575" y="12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/>
              <a:t>4.3 Advanced queries - 2</a:t>
            </a:r>
            <a:endParaRPr/>
          </a:p>
        </p:txBody>
      </p:sp>
      <p:sp>
        <p:nvSpPr>
          <p:cNvPr id="262" name="Google Shape;262;g19335eb7107_0_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9335eb7107_0_10"/>
          <p:cNvSpPr txBox="1"/>
          <p:nvPr/>
        </p:nvSpPr>
        <p:spPr>
          <a:xfrm>
            <a:off x="8156875" y="2265225"/>
            <a:ext cx="40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9335eb7107_0_10"/>
          <p:cNvSpPr txBox="1"/>
          <p:nvPr/>
        </p:nvSpPr>
        <p:spPr>
          <a:xfrm>
            <a:off x="7230750" y="1243100"/>
            <a:ext cx="4614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2000">
                <a:solidFill>
                  <a:srgbClr val="9900FF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Can Plankton and Patrick buy one krabby patty per a day?</a:t>
            </a:r>
            <a:endParaRPr sz="20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19335eb7107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821"/>
            <a:ext cx="12192000" cy="266510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9335eb7107_0_10"/>
          <p:cNvSpPr/>
          <p:nvPr/>
        </p:nvSpPr>
        <p:spPr>
          <a:xfrm>
            <a:off x="791225" y="2526525"/>
            <a:ext cx="350700" cy="19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93924a6bcf_1_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/>
              <a:t>5. Extensibility</a:t>
            </a:r>
            <a:endParaRPr/>
          </a:p>
        </p:txBody>
      </p:sp>
      <p:sp>
        <p:nvSpPr>
          <p:cNvPr id="272" name="Google Shape;272;g193924a6bcf_1_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04812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en-KR" sz="3000"/>
              <a:t>We only covered a small number of characters of Spongebob SquarePants and dealt with a very small part of the relationship.</a:t>
            </a:r>
            <a:endParaRPr sz="3000"/>
          </a:p>
          <a:p>
            <a:pPr marL="457200" lvl="0" indent="-40481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KR" sz="3000"/>
              <a:t>We can do some similar queries using other characteristic of characters (ex. Appearance)</a:t>
            </a:r>
            <a:endParaRPr sz="3000"/>
          </a:p>
          <a:p>
            <a:pPr marL="457200" lvl="0" indent="-40481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KR" sz="3000"/>
              <a:t>New characters and restaurants can easily be adopted.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KR"/>
              <a:t>Content</a:t>
            </a:r>
            <a:endParaRPr/>
          </a:p>
        </p:txBody>
      </p:sp>
      <p:sp>
        <p:nvSpPr>
          <p:cNvPr id="91" name="Google Shape;9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KR"/>
              <a:t>Idea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KR"/>
              <a:t>KB-Schema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KR"/>
              <a:t>Implemented instances</a:t>
            </a:r>
            <a:endParaRPr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KR"/>
              <a:t>Queries – simple, Intermediate, Advanced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31ed52ad3_0_87"/>
          <p:cNvSpPr txBox="1">
            <a:spLocks noGrp="1"/>
          </p:cNvSpPr>
          <p:nvPr>
            <p:ph type="title"/>
          </p:nvPr>
        </p:nvSpPr>
        <p:spPr>
          <a:xfrm>
            <a:off x="7239000" y="240425"/>
            <a:ext cx="484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8000">
                <a:solidFill>
                  <a:srgbClr val="FFF2CC"/>
                </a:solidFill>
              </a:rPr>
              <a:t>Thank you!</a:t>
            </a:r>
            <a:endParaRPr sz="8000">
              <a:solidFill>
                <a:srgbClr val="FFF2CC"/>
              </a:solidFill>
            </a:endParaRPr>
          </a:p>
        </p:txBody>
      </p:sp>
      <p:pic>
        <p:nvPicPr>
          <p:cNvPr id="278" name="Google Shape;278;g1931ed52ad3_0_87"/>
          <p:cNvPicPr preferRelativeResize="0"/>
          <p:nvPr/>
        </p:nvPicPr>
        <p:blipFill rotWithShape="1">
          <a:blip r:embed="rId3">
            <a:alphaModFix/>
          </a:blip>
          <a:srcRect b="3316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931ed52ad3_0_87"/>
          <p:cNvSpPr txBox="1"/>
          <p:nvPr/>
        </p:nvSpPr>
        <p:spPr>
          <a:xfrm>
            <a:off x="1309250" y="657850"/>
            <a:ext cx="10307700" cy="1293000"/>
          </a:xfrm>
          <a:prstGeom prst="rect">
            <a:avLst/>
          </a:prstGeom>
          <a:noFill/>
          <a:ln>
            <a:noFill/>
          </a:ln>
          <a:effectLst>
            <a:outerShdw dist="19050" dir="7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KR" sz="7200" b="1">
                <a:solidFill>
                  <a:srgbClr val="674EA7"/>
                </a:solidFill>
              </a:rPr>
              <a:t>Thank you for listening</a:t>
            </a:r>
            <a:endParaRPr sz="7200" b="1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5575" y="171100"/>
            <a:ext cx="4131734" cy="28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5">
            <a:alphaModFix/>
          </a:blip>
          <a:srcRect t="7040" b="-7040"/>
          <a:stretch/>
        </p:blipFill>
        <p:spPr>
          <a:xfrm>
            <a:off x="5330550" y="390299"/>
            <a:ext cx="2360029" cy="19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150" y="3294025"/>
            <a:ext cx="1731725" cy="17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8425" y="2977800"/>
            <a:ext cx="2110425" cy="2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9650" y="3478750"/>
            <a:ext cx="2360025" cy="23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24500" y="3998625"/>
            <a:ext cx="2110424" cy="21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9700" y="3294028"/>
            <a:ext cx="1295115" cy="17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55338" y="2889725"/>
            <a:ext cx="2110425" cy="2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21872" y="4092150"/>
            <a:ext cx="908000" cy="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421900" y="4435052"/>
            <a:ext cx="1897901" cy="218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187050" y="2847625"/>
            <a:ext cx="122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SpongeBob</a:t>
            </a:r>
            <a:endParaRPr sz="17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1742225" y="3645750"/>
            <a:ext cx="122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Gary</a:t>
            </a:r>
            <a:endParaRPr sz="1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3203875" y="2549750"/>
            <a:ext cx="122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Patrick Star</a:t>
            </a:r>
            <a:endParaRPr sz="1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7437700" y="2937175"/>
            <a:ext cx="122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Plankton</a:t>
            </a:r>
            <a:endParaRPr sz="1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6052075" y="2531388"/>
            <a:ext cx="151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Sandy Cheeks</a:t>
            </a:r>
            <a:endParaRPr sz="1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4216600" y="3014250"/>
            <a:ext cx="122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Squidward</a:t>
            </a:r>
            <a:endParaRPr sz="1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8866663" y="3552225"/>
            <a:ext cx="122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Mr. Krab</a:t>
            </a:r>
            <a:endParaRPr sz="1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10968846" y="3998800"/>
            <a:ext cx="80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Pearl</a:t>
            </a:r>
            <a:endParaRPr sz="1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 txBox="1"/>
          <p:nvPr/>
        </p:nvSpPr>
        <p:spPr>
          <a:xfrm rot="-433921">
            <a:off x="482173" y="402590"/>
            <a:ext cx="3746203" cy="11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6000">
                <a:solidFill>
                  <a:srgbClr val="FFF2CC"/>
                </a:solidFill>
                <a:latin typeface="Impact"/>
                <a:ea typeface="Impact"/>
                <a:cs typeface="Impact"/>
                <a:sym typeface="Impact"/>
              </a:rPr>
              <a:t>Vikini City</a:t>
            </a:r>
            <a:endParaRPr sz="6000">
              <a:solidFill>
                <a:srgbClr val="FFF2C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838200" y="201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KR"/>
              <a:t>1. Idea</a:t>
            </a:r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838200" y="1349675"/>
            <a:ext cx="10515600" cy="53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KR" sz="3200" u="sng"/>
              <a:t>Information &amp; Relationship</a:t>
            </a:r>
            <a:endParaRPr sz="3200" u="sng"/>
          </a:p>
          <a:p>
            <a:pPr marL="228600" lvl="0" indent="-20193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KR"/>
              <a:t>  KM about </a:t>
            </a:r>
            <a:r>
              <a:rPr lang="en-KR">
                <a:solidFill>
                  <a:srgbClr val="C00000"/>
                </a:solidFill>
              </a:rPr>
              <a:t>Krusty Krab – Krabby Patty – Residents of Vikini City </a:t>
            </a:r>
            <a:r>
              <a:rPr lang="en-KR"/>
              <a:t>relationship</a:t>
            </a:r>
            <a:endParaRPr>
              <a:solidFill>
                <a:srgbClr val="C00000"/>
              </a:solidFill>
            </a:endParaRPr>
          </a:p>
          <a:p>
            <a:pPr marL="457200" lvl="0" indent="-32575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KR">
                <a:solidFill>
                  <a:srgbClr val="3C78D8"/>
                </a:solidFill>
              </a:rPr>
              <a:t>Krusty Krab(Restaurant)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KR"/>
              <a:t>- Who owns Krusty Krab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KR"/>
              <a:t>- Who works at Krusty Krab</a:t>
            </a:r>
            <a:endParaRPr/>
          </a:p>
          <a:p>
            <a:pPr marL="177800" lvl="0" indent="2794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KR"/>
              <a:t>- Who is going to be hired at Krusty Krab</a:t>
            </a:r>
            <a:endParaRPr/>
          </a:p>
          <a:p>
            <a:pPr marL="457200" lvl="0" indent="-32575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Char char="-"/>
            </a:pPr>
            <a:r>
              <a:rPr lang="en-KR">
                <a:solidFill>
                  <a:srgbClr val="1155CC"/>
                </a:solidFill>
              </a:rPr>
              <a:t>Krabby Patty</a:t>
            </a:r>
            <a:endParaRPr/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KR"/>
              <a:t>- Who likes or dislikes it</a:t>
            </a:r>
            <a:endParaRPr/>
          </a:p>
          <a:p>
            <a:pPr marL="457200" lvl="0" indent="-32575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Char char="-"/>
            </a:pPr>
            <a:r>
              <a:rPr lang="en-KR">
                <a:solidFill>
                  <a:srgbClr val="1155CC"/>
                </a:solidFill>
              </a:rPr>
              <a:t>Residents of Vikini City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KR"/>
              <a:t>- Neighbor / Friend &amp; Enemy / Family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KR"/>
              <a:t>- How much is Resident1’s salary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KR"/>
              <a:t>- What is Resident2’s personality like</a:t>
            </a:r>
            <a:endParaRPr/>
          </a:p>
          <a:p>
            <a:pPr marL="177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KR"/>
              <a:t>	- Can Resident3 eat Krabby-Patty every day</a:t>
            </a:r>
            <a:endParaRPr/>
          </a:p>
        </p:txBody>
      </p:sp>
      <p:pic>
        <p:nvPicPr>
          <p:cNvPr id="122" name="Google Shape;12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9000" y="4265975"/>
            <a:ext cx="4306150" cy="242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9121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KR"/>
              <a:t>2. Schema</a:t>
            </a:r>
            <a:endParaRPr/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3">
            <a:alphaModFix/>
          </a:blip>
          <a:srcRect l="7113" t="9745" r="8004" b="5213"/>
          <a:stretch/>
        </p:blipFill>
        <p:spPr>
          <a:xfrm>
            <a:off x="2277300" y="1407925"/>
            <a:ext cx="7637400" cy="51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4">
            <a:alphaModFix/>
          </a:blip>
          <a:srcRect t="7040" b="-7040"/>
          <a:stretch/>
        </p:blipFill>
        <p:spPr>
          <a:xfrm>
            <a:off x="10244275" y="2680950"/>
            <a:ext cx="1504375" cy="12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3950" y="4968600"/>
            <a:ext cx="24765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0650" y="4433275"/>
            <a:ext cx="1257232" cy="12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7">
            <a:alphaModFix/>
          </a:blip>
          <a:srcRect l="7767" t="17324" r="10291" b="14036"/>
          <a:stretch/>
        </p:blipFill>
        <p:spPr>
          <a:xfrm>
            <a:off x="450250" y="1613175"/>
            <a:ext cx="2476502" cy="116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"/>
          <p:cNvPicPr preferRelativeResize="0"/>
          <p:nvPr/>
        </p:nvPicPr>
        <p:blipFill rotWithShape="1">
          <a:blip r:embed="rId8">
            <a:alphaModFix/>
          </a:blip>
          <a:srcRect l="9790" t="6101" r="18540" b="6101"/>
          <a:stretch/>
        </p:blipFill>
        <p:spPr>
          <a:xfrm>
            <a:off x="7319824" y="499600"/>
            <a:ext cx="202507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838200" y="157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KR"/>
              <a:t>3. 1 Implemented Instance - Simple</a:t>
            </a:r>
            <a:endParaRPr/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 l="7680" t="8619" r="8201" b="6541"/>
          <a:stretch/>
        </p:blipFill>
        <p:spPr>
          <a:xfrm>
            <a:off x="1968000" y="1413850"/>
            <a:ext cx="8256000" cy="50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775" y="4329600"/>
            <a:ext cx="626875" cy="6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3075" y="5533950"/>
            <a:ext cx="626874" cy="62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2875" y="4106850"/>
            <a:ext cx="849624" cy="8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9475" y="4426525"/>
            <a:ext cx="47580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40750" y="2753575"/>
            <a:ext cx="626875" cy="838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9300" y="5533950"/>
            <a:ext cx="908349" cy="9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5750" y="1379050"/>
            <a:ext cx="849624" cy="8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61700" y="2623125"/>
            <a:ext cx="789885" cy="9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12">
            <a:alphaModFix/>
          </a:blip>
          <a:srcRect l="18116" t="7040" r="13338" b="29362"/>
          <a:stretch/>
        </p:blipFill>
        <p:spPr>
          <a:xfrm>
            <a:off x="1910875" y="1711426"/>
            <a:ext cx="541400" cy="4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13">
            <a:alphaModFix/>
          </a:blip>
          <a:srcRect l="29491" t="46438" r="17024" b="6635"/>
          <a:stretch/>
        </p:blipFill>
        <p:spPr>
          <a:xfrm>
            <a:off x="6544725" y="3224839"/>
            <a:ext cx="680641" cy="40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335eb7107_0_23"/>
          <p:cNvSpPr txBox="1">
            <a:spLocks noGrp="1"/>
          </p:cNvSpPr>
          <p:nvPr>
            <p:ph type="title"/>
          </p:nvPr>
        </p:nvSpPr>
        <p:spPr>
          <a:xfrm>
            <a:off x="308275" y="187975"/>
            <a:ext cx="10515600" cy="92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Calibri"/>
              <a:buNone/>
            </a:pPr>
            <a:r>
              <a:rPr lang="en-KR" sz="4000"/>
              <a:t>3. 1 Implemented Instance - Intermediate &amp; Advanced</a:t>
            </a:r>
            <a:endParaRPr sz="4000"/>
          </a:p>
        </p:txBody>
      </p:sp>
      <p:sp>
        <p:nvSpPr>
          <p:cNvPr id="155" name="Google Shape;155;g19335eb7107_0_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56" name="Google Shape;156;g19335eb7107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01475"/>
            <a:ext cx="10571150" cy="55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9335eb7107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675" y="1401175"/>
            <a:ext cx="1325701" cy="13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9335eb7107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186" y="3080676"/>
            <a:ext cx="1489026" cy="148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9335eb7107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111" y="4923502"/>
            <a:ext cx="1330999" cy="134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9335eb7107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1244" y="1198974"/>
            <a:ext cx="14889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9335eb7107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925" y="2952619"/>
            <a:ext cx="1308000" cy="148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9335eb7107_0_23"/>
          <p:cNvSpPr txBox="1"/>
          <p:nvPr/>
        </p:nvSpPr>
        <p:spPr>
          <a:xfrm>
            <a:off x="2167900" y="1231650"/>
            <a:ext cx="1488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Personality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positive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clean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curious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friendly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dumb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9335eb7107_0_23"/>
          <p:cNvSpPr txBox="1"/>
          <p:nvPr/>
        </p:nvSpPr>
        <p:spPr>
          <a:xfrm>
            <a:off x="2240625" y="3248975"/>
            <a:ext cx="1488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Personality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positive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curious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friendly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dumb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19335eb7107_0_23"/>
          <p:cNvSpPr txBox="1"/>
          <p:nvPr/>
        </p:nvSpPr>
        <p:spPr>
          <a:xfrm>
            <a:off x="2240625" y="5187125"/>
            <a:ext cx="1488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Personality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clean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9335eb7107_0_23"/>
          <p:cNvSpPr txBox="1"/>
          <p:nvPr/>
        </p:nvSpPr>
        <p:spPr>
          <a:xfrm>
            <a:off x="7688925" y="1325275"/>
            <a:ext cx="1488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Personality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positive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clean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curious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friendly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9335eb7107_0_23"/>
          <p:cNvSpPr txBox="1"/>
          <p:nvPr/>
        </p:nvSpPr>
        <p:spPr>
          <a:xfrm>
            <a:off x="7688925" y="3143700"/>
            <a:ext cx="1488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Personality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positive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clean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curious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friendly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dumb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9335eb7107_0_23"/>
          <p:cNvSpPr txBox="1"/>
          <p:nvPr/>
        </p:nvSpPr>
        <p:spPr>
          <a:xfrm>
            <a:off x="3459350" y="1232875"/>
            <a:ext cx="2516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Appearance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Outfit: Shirt, Squarepants, Shoes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Yellow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Big tooth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Smile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19335eb7107_0_23"/>
          <p:cNvSpPr txBox="1"/>
          <p:nvPr/>
        </p:nvSpPr>
        <p:spPr>
          <a:xfrm>
            <a:off x="3459350" y="3248963"/>
            <a:ext cx="225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Appearance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Outfit: Flowerpants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Pink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Smile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9335eb7107_0_23"/>
          <p:cNvSpPr txBox="1"/>
          <p:nvPr/>
        </p:nvSpPr>
        <p:spPr>
          <a:xfrm>
            <a:off x="3521725" y="5187125"/>
            <a:ext cx="225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Appearance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Outfit: Shirt,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9335eb7107_0_23"/>
          <p:cNvSpPr txBox="1"/>
          <p:nvPr/>
        </p:nvSpPr>
        <p:spPr>
          <a:xfrm>
            <a:off x="8890350" y="1325275"/>
            <a:ext cx="2255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Appearance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Outfit: Spacesuit, Shoes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Brown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tooth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Smile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9335eb7107_0_23"/>
          <p:cNvSpPr txBox="1"/>
          <p:nvPr/>
        </p:nvSpPr>
        <p:spPr>
          <a:xfrm>
            <a:off x="8890350" y="3125825"/>
            <a:ext cx="2737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Appearance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Outfit: TShirt, Skirt, Shoes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tooth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KR" sz="1600" b="1">
                <a:latin typeface="Calibri"/>
                <a:ea typeface="Calibri"/>
                <a:cs typeface="Calibri"/>
                <a:sym typeface="Calibri"/>
              </a:rPr>
              <a:t>Smile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7;p4">
            <a:extLst>
              <a:ext uri="{FF2B5EF4-FFF2-40B4-BE49-F238E27FC236}">
                <a16:creationId xmlns:a16="http://schemas.microsoft.com/office/drawing/2014/main" id="{7585A9FC-3C70-295A-6F84-DC0CE87D2F0A}"/>
              </a:ext>
            </a:extLst>
          </p:cNvPr>
          <p:cNvSpPr txBox="1"/>
          <p:nvPr/>
        </p:nvSpPr>
        <p:spPr>
          <a:xfrm>
            <a:off x="1033088" y="2529030"/>
            <a:ext cx="122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SpongeBob</a:t>
            </a:r>
            <a:endParaRPr sz="17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888FB3F8-6E8D-19C6-B37A-7D59EF78865D}"/>
              </a:ext>
            </a:extLst>
          </p:cNvPr>
          <p:cNvSpPr txBox="1"/>
          <p:nvPr/>
        </p:nvSpPr>
        <p:spPr>
          <a:xfrm>
            <a:off x="1041481" y="4394139"/>
            <a:ext cx="122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Patrick Star</a:t>
            </a:r>
            <a:endParaRPr sz="17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4D71FDC5-D394-ABFA-1613-001DFE0745FB}"/>
              </a:ext>
            </a:extLst>
          </p:cNvPr>
          <p:cNvSpPr txBox="1"/>
          <p:nvPr/>
        </p:nvSpPr>
        <p:spPr>
          <a:xfrm>
            <a:off x="6372532" y="2532263"/>
            <a:ext cx="151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Sandy Cheeks</a:t>
            </a:r>
            <a:endParaRPr sz="17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4">
            <a:extLst>
              <a:ext uri="{FF2B5EF4-FFF2-40B4-BE49-F238E27FC236}">
                <a16:creationId xmlns:a16="http://schemas.microsoft.com/office/drawing/2014/main" id="{BCFA6603-2124-CACD-4BED-B8238A202CD2}"/>
              </a:ext>
            </a:extLst>
          </p:cNvPr>
          <p:cNvSpPr txBox="1"/>
          <p:nvPr/>
        </p:nvSpPr>
        <p:spPr>
          <a:xfrm>
            <a:off x="995466" y="6200128"/>
            <a:ext cx="122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Squidward</a:t>
            </a:r>
            <a:endParaRPr sz="17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4;p4">
            <a:extLst>
              <a:ext uri="{FF2B5EF4-FFF2-40B4-BE49-F238E27FC236}">
                <a16:creationId xmlns:a16="http://schemas.microsoft.com/office/drawing/2014/main" id="{6B5990D8-8ED5-DEB8-3231-F407C0E3EAAE}"/>
              </a:ext>
            </a:extLst>
          </p:cNvPr>
          <p:cNvSpPr txBox="1"/>
          <p:nvPr/>
        </p:nvSpPr>
        <p:spPr>
          <a:xfrm>
            <a:off x="6666725" y="4332890"/>
            <a:ext cx="80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sz="17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Pearl</a:t>
            </a:r>
            <a:endParaRPr sz="17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796625" y="271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KR"/>
              <a:t>3.2 Part of KM code</a:t>
            </a:r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3">
            <a:alphaModFix/>
          </a:blip>
          <a:srcRect r="3744"/>
          <a:stretch/>
        </p:blipFill>
        <p:spPr>
          <a:xfrm>
            <a:off x="184725" y="1690700"/>
            <a:ext cx="6344801" cy="422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525" y="1335825"/>
            <a:ext cx="5353724" cy="493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 txBox="1">
            <a:spLocks noGrp="1"/>
          </p:cNvSpPr>
          <p:nvPr>
            <p:ph type="title"/>
          </p:nvPr>
        </p:nvSpPr>
        <p:spPr>
          <a:xfrm>
            <a:off x="245950" y="103925"/>
            <a:ext cx="105156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KR"/>
              <a:t>3.2 Part of KM code </a:t>
            </a:r>
            <a:endParaRPr/>
          </a:p>
        </p:txBody>
      </p:sp>
      <p:sp>
        <p:nvSpPr>
          <p:cNvPr id="185" name="Google Shape;18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86" name="Google Shape;186;p8"/>
          <p:cNvPicPr preferRelativeResize="0"/>
          <p:nvPr/>
        </p:nvPicPr>
        <p:blipFill rotWithShape="1">
          <a:blip r:embed="rId3">
            <a:alphaModFix/>
          </a:blip>
          <a:srcRect l="-1020" r="1020"/>
          <a:stretch/>
        </p:blipFill>
        <p:spPr>
          <a:xfrm>
            <a:off x="0" y="1298200"/>
            <a:ext cx="7679511" cy="22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872" y="1492500"/>
            <a:ext cx="4600854" cy="22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8875" y="4057025"/>
            <a:ext cx="4384576" cy="23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00" y="4163050"/>
            <a:ext cx="4509650" cy="1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8825" y="2957950"/>
            <a:ext cx="76200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와이드스크린</PresentationFormat>
  <Paragraphs>116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Calibri</vt:lpstr>
      <vt:lpstr>Impact</vt:lpstr>
      <vt:lpstr>Office Theme</vt:lpstr>
      <vt:lpstr>KM-Project Presentation</vt:lpstr>
      <vt:lpstr>Content</vt:lpstr>
      <vt:lpstr>PowerPoint 프레젠테이션</vt:lpstr>
      <vt:lpstr>1. Idea</vt:lpstr>
      <vt:lpstr>2. Schema</vt:lpstr>
      <vt:lpstr>3. 1 Implemented Instance - Simple</vt:lpstr>
      <vt:lpstr>3. 1 Implemented Instance - Intermediate &amp; Advanced</vt:lpstr>
      <vt:lpstr>3.2 Part of KM code</vt:lpstr>
      <vt:lpstr>3.2 Part of KM code </vt:lpstr>
      <vt:lpstr>4-1. Simple Queries - 1, 2</vt:lpstr>
      <vt:lpstr>4.1 Simple Queries - 3</vt:lpstr>
      <vt:lpstr>4.1 Simple queries - 4</vt:lpstr>
      <vt:lpstr>4.2 Intermediate queries - 1</vt:lpstr>
      <vt:lpstr>4.2 Intermediate queries - 2</vt:lpstr>
      <vt:lpstr>4.3 Advanced queries - 1(1)</vt:lpstr>
      <vt:lpstr>4.3 Advanced queries - 1(2)</vt:lpstr>
      <vt:lpstr>4.3 Advanced queries - 1(2)</vt:lpstr>
      <vt:lpstr>4.3 Advanced queries - 2</vt:lpstr>
      <vt:lpstr>5. Extensibility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KM-Project Presentation</dc:title>
  <dc:creator>Microsoft Office User</dc:creator>
  <cp:lastModifiedBy>주연 남</cp:lastModifiedBy>
  <cp:revision>1</cp:revision>
  <dcterms:created xsi:type="dcterms:W3CDTF">2022-11-18T11:27:30Z</dcterms:created>
  <dcterms:modified xsi:type="dcterms:W3CDTF">2022-12-05T09:03:42Z</dcterms:modified>
</cp:coreProperties>
</file>